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5" r:id="rId18"/>
    <p:sldId id="280" r:id="rId19"/>
    <p:sldId id="276" r:id="rId20"/>
    <p:sldId id="277" r:id="rId21"/>
    <p:sldId id="283" r:id="rId22"/>
    <p:sldId id="281" r:id="rId23"/>
    <p:sldId id="282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23CD5-6816-48C2-9653-101854ABC62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B8BA2-E207-454F-ADCB-5E0AAAEFD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Берем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899" y="0"/>
            <a:ext cx="9172899" cy="6858000"/>
          </a:xfrm>
        </p:spPr>
      </p:pic>
      <p:sp>
        <p:nvSpPr>
          <p:cNvPr id="7" name="TextBox 6"/>
          <p:cNvSpPr txBox="1"/>
          <p:nvPr/>
        </p:nvSpPr>
        <p:spPr>
          <a:xfrm>
            <a:off x="-1764704" y="0"/>
            <a:ext cx="1090870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ru-RU" sz="3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ИНСТИТУТ ЭКОНОМИКИ И УПРАВЛЕНИЯ </a:t>
            </a:r>
          </a:p>
          <a:p>
            <a:pPr algn="r"/>
            <a:r>
              <a:rPr lang="ru-RU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АПК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рем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Компьютерные классы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рем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Аудитория деловых игр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рем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Корпоративная аудитория «</a:t>
            </a:r>
            <a:r>
              <a:rPr lang="ru-RU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РосБанка</a:t>
            </a: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е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4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5edLljbce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6" name="TextBox 5"/>
          <p:cNvSpPr txBox="1"/>
          <p:nvPr/>
        </p:nvSpPr>
        <p:spPr>
          <a:xfrm>
            <a:off x="251520" y="548680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Время творчества! </a:t>
            </a:r>
          </a:p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Твое время!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yjGMCJHBiq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ем 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5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ем 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515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ем 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462"/>
            <a:ext cx="9144000" cy="6850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exels-photo-109513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Хочешь иметь успешный карьерный рост</a:t>
            </a: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ем 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Самые эффективные инвестиции – это инвестиции в образование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Экономическое образование – это твой скоростной лифт к успеху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ем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tatistics-706384_960_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33" y="0"/>
            <a:ext cx="913746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340768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Быть </a:t>
            </a:r>
            <a:b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 </a:t>
            </a:r>
            <a:b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грамотным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69b3c7e5dd47b57715ddef1ab92-14459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1871192" y="4549676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Окунуться в</a:t>
            </a:r>
          </a:p>
          <a:p>
            <a:pPr algn="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цифровую</a:t>
            </a:r>
          </a:p>
          <a:p>
            <a:pPr algn="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экономику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logistics-3125136_960_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50000"/>
                  </a:schemeClr>
                </a:solidFill>
              </a:rPr>
              <a:t>Строить </a:t>
            </a:r>
            <a:r>
              <a:rPr lang="ru-RU" sz="4800" b="1" dirty="0" err="1" smtClean="0">
                <a:solidFill>
                  <a:schemeClr val="tx1">
                    <a:lumMod val="50000"/>
                  </a:schemeClr>
                </a:solidFill>
              </a:rPr>
              <a:t>логистические</a:t>
            </a:r>
            <a:r>
              <a:rPr lang="ru-RU" sz="4800" b="1" dirty="0" smtClean="0">
                <a:solidFill>
                  <a:schemeClr val="tx1">
                    <a:lumMod val="50000"/>
                  </a:schemeClr>
                </a:solidFill>
              </a:rPr>
              <a:t> системы</a:t>
            </a:r>
            <a:endParaRPr lang="ru-RU" sz="48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businessman-4457911_960_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73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49289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Управлять общественным мнением и производством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office_tax_business_finance_calculator_document_accountant_accounting-91204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916832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Научиться открывать и развивать собственный бизнес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5699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Современный образовательный центр - Институт экономики и управления АПК ждет тебя!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Берем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Лингафонный кабинет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167</TotalTime>
  <Words>77</Words>
  <Application>Microsoft Office PowerPoint</Application>
  <PresentationFormat>Экран (4:3)</PresentationFormat>
  <Paragraphs>19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Хочешь иметь успешный карьерный рост?</vt:lpstr>
      <vt:lpstr>Быть  финансово  грамотным</vt:lpstr>
      <vt:lpstr>Слайд 4</vt:lpstr>
      <vt:lpstr>Слайд 5</vt:lpstr>
      <vt:lpstr>Слайд 6</vt:lpstr>
      <vt:lpstr>Слайд 7</vt:lpstr>
      <vt:lpstr>Современный образовательный центр - Институт экономики и управления АПК ждет тебя!</vt:lpstr>
      <vt:lpstr>Лингафонный кабинет</vt:lpstr>
      <vt:lpstr>Компьютерные классы</vt:lpstr>
      <vt:lpstr>Аудитория деловых игр</vt:lpstr>
      <vt:lpstr>Корпоративная аудитория «РосБанка»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Самые эффективные инвестиции – это инвестиции в образование</vt:lpstr>
      <vt:lpstr>Экономическое образование – это твой скоростной лифт к успеху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17</cp:revision>
  <dcterms:created xsi:type="dcterms:W3CDTF">2020-01-22T05:14:30Z</dcterms:created>
  <dcterms:modified xsi:type="dcterms:W3CDTF">2020-01-22T08:16:17Z</dcterms:modified>
</cp:coreProperties>
</file>